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47231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0A9146-00A5-48C8-ABAA-7010EE43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51462"/>
            <a:ext cx="7021013" cy="39559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82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209</cp:revision>
  <cp:lastPrinted>2016-01-15T21:54:08Z</cp:lastPrinted>
  <dcterms:created xsi:type="dcterms:W3CDTF">2002-08-21T12:11:08Z</dcterms:created>
  <dcterms:modified xsi:type="dcterms:W3CDTF">2019-08-08T15:06:42Z</dcterms:modified>
  <cp:category>Shooting</cp:category>
</cp:coreProperties>
</file>